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  <p:sldMasterId id="2147483656" r:id="rId2"/>
  </p:sldMasterIdLst>
  <p:notesMasterIdLst>
    <p:notesMasterId r:id="rId7"/>
  </p:notesMasterIdLst>
  <p:handoutMasterIdLst>
    <p:handoutMasterId r:id="rId8"/>
  </p:handoutMasterIdLst>
  <p:sldIdLst>
    <p:sldId id="260" r:id="rId3"/>
    <p:sldId id="270" r:id="rId4"/>
    <p:sldId id="263" r:id="rId5"/>
    <p:sldId id="27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7" autoAdjust="0"/>
    <p:restoredTop sz="86420" autoAdjust="0"/>
  </p:normalViewPr>
  <p:slideViewPr>
    <p:cSldViewPr snapToGrid="0" snapToObjects="1" showGuides="1">
      <p:cViewPr varScale="1">
        <p:scale>
          <a:sx n="78" d="100"/>
          <a:sy n="78" d="100"/>
        </p:scale>
        <p:origin x="96" y="77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7E84B11-8086-A046-B6B7-F7A9DB5EAD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E5F8304-EF8E-7A48-A3EC-256BB4EB24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746FA-9F78-5A43-BFD1-03D27A7F3C92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E85A97-9D2F-A74D-874B-B462CB8C63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02496D-CD03-4446-AD06-43B91E1688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CC9C5-FF55-F544-A6D3-2B14C7549CF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42182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2D10F-BC7E-0545-A8D3-D708044527A6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77E90-4C3A-1A40-BB34-28A95E688A1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2421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477E90-4C3A-1A40-BB34-28A95E688A19}" type="slidenum">
              <a:rPr lang="cs-CZ" smtClean="0"/>
              <a:pPr/>
              <a:t>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763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477E90-4C3A-1A40-BB34-28A95E688A19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41B701-252D-F54C-946A-532BD86221F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81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477E90-4C3A-1A40-BB34-28A95E688A19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981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477E90-4C3A-1A40-BB34-28A95E688A19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41B701-252D-F54C-946A-532BD86221F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813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F60A5-AF07-B541-AE6A-88569EB76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845" y="1122363"/>
            <a:ext cx="11807825" cy="2054225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AB18D6-A597-8B4E-A383-BD55E7799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845" y="3602037"/>
            <a:ext cx="11797067" cy="25987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DE463D-611E-7641-BE67-E50FAADA5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AFFB-D433-B047-9BA8-E42A060EB3E7}" type="datetime3">
              <a:rPr lang="cs-CZ" smtClean="0"/>
              <a:pPr/>
              <a:t>20/03/24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C9F34-E144-0247-B652-197C07073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76199" y="6356349"/>
            <a:ext cx="9896625" cy="32037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838B55-B834-7B40-AB95-C477904CC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92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85BBB-390C-8746-8F6D-62B6435F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2AC7-CCB6-7743-BA17-958390688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134D6-2490-5248-8BDE-DBC857FAD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26196-17B1-8245-A58A-F8CFE5261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613EA-3698-4344-847F-E2367A8E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66FBF-FFBF-9746-9924-D6ECC8F22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72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015BE-E091-174E-9BC7-1C1BCA6DC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7750E-8FBE-E846-AB80-9F86414BC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511B-D22A-1245-A98E-3D2AFE55B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A5B39B-BFEB-134C-AB6F-4AB601CEDC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7821D6-D3D4-CF41-A511-5A5AC1081B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5C7EB4-86D6-B743-9954-71FAD9D0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C364A0-F572-C149-849B-B307CD8B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F28744-8951-9A4F-A3AA-DD575AE0E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92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71551-C6A2-6D44-9A81-20B0DFB75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6EF13A-BEDD-8D40-AC6C-A39969AD0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0FB4E8-8C55-204A-9573-634F389DE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9D78F-1EEB-F743-A9FB-1B91894CE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205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72057-05C0-D143-BA44-BD676C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3BE2FB-8405-5C4E-A05E-0DC323AF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D6ECD-2072-7649-8717-F6947C571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331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3C40A-3F5C-0E49-8F8F-6D9B29B5E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7F6FE-AE6D-AA46-B7E6-274E9FECE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F48ED1-3C22-CF4D-964F-6309C68D3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40880F-C387-A147-90BC-C25E5F37E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54222-DA1D-5942-8C32-925C8CDD7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0EA64-309A-514C-86EA-FAFE50441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901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8B0C9-7B40-FA40-987F-51603A9D3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E2F6F5-7F35-EB4D-A1EC-863E7E34CA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E35B1-C2B0-4D4B-943E-DEB98AAF2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6A77F-094E-5646-B960-EB9F6F152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CD75F-2872-9748-8FDD-854012C2F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6C3EB-745B-034B-8C75-CEC8F7C6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806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499B7-157B-F045-9923-D12EED65E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47F9E-6176-9946-A28B-E20C2D515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D7A46-18AB-7B43-B05D-7EC3E7A08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A48DC-3CD9-9542-B18D-D6CC3077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FA9E0-9FA1-6145-9530-79E7D73F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502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634EEB-BD8A-2044-8B35-C5AE56E514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9A23D1-7F69-7E47-A6BD-BB612A4E4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427B6-FD45-B74E-996A-99BB45FE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53127-1CB8-1D46-8EE1-22CBD5420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FF5BE-5006-9542-9F89-C97DC7BD8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43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6A7C0-0649-6040-A91B-A51D8870E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670A8E-FAF4-EB48-A95A-5A580126D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600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5CAB9C-0386-8B4F-99ED-91992F801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E2BD-95EA-854F-BAB8-0CF99DE8AA7D}" type="datetime3">
              <a:rPr lang="cs-CZ" smtClean="0"/>
              <a:pPr/>
              <a:t>20/03/24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33C643-BAC6-384B-8391-4C4A373E6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56349"/>
            <a:ext cx="9937749" cy="309266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1B1056-E9A4-E849-AFE0-99640ED4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01A35-F9F4-C746-910A-0AB6C44A2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96" y="1052514"/>
            <a:ext cx="11796416" cy="1593868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501E6E-0516-434B-9AFD-79C0FAE7D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497" y="2807746"/>
            <a:ext cx="11796416" cy="337790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AAA1F3-AAB7-A046-B5C1-7E0FED02F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E6486-B92A-5D40-B65E-EA3DE825AE5B}" type="datetime3">
              <a:rPr lang="cs-CZ" smtClean="0"/>
              <a:pPr/>
              <a:t>20/03/24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E67D82-BA89-E943-BE3E-6FD326C1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47011"/>
            <a:ext cx="9937749" cy="318604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5E7D21-DA7F-BC4B-ADBF-66F03AA08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8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10C0C-49DB-714B-8253-3919EEAB2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96" y="1054247"/>
            <a:ext cx="11799716" cy="1021977"/>
          </a:xfrm>
        </p:spPr>
        <p:txBody>
          <a:bodyPr/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E45FF5-CFF7-BC4B-BE44-7DE11320B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2846" y="2162287"/>
            <a:ext cx="5785204" cy="4014676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0186BD-CCF8-814D-8F98-56078DF4C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49" y="2162285"/>
            <a:ext cx="5795963" cy="403849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C9FC7B-3212-0C45-8BA4-BD25FC40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B60A-F8EB-A649-BA02-2207FB45044B}" type="datetime3">
              <a:rPr lang="cs-CZ" smtClean="0"/>
              <a:pPr/>
              <a:t>20/03/24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71C6E2-9DD7-8649-B049-1FBCF5CC8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52876"/>
            <a:ext cx="9937749" cy="312739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text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D2E780-8CA4-694B-B7E2-70742E38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43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E3C6D-02AA-BD44-84A9-B919C331D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315A8E6-4C0A-AA4C-9079-37AC28721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160E-3D53-D847-9A74-1C37BCEA757F}" type="datetime3">
              <a:rPr lang="cs-CZ" smtClean="0"/>
              <a:pPr/>
              <a:t>20/03/24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BB6F38-4D44-9840-89C1-FF42C22B0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52876"/>
            <a:ext cx="9937749" cy="312739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text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3DEF9F-619E-514F-B49B-61758FC0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44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414C914-950A-7942-B0E9-3FEB6F7F3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DC4E-A034-0F4F-963D-96AE1C40BED7}" type="datetime3">
              <a:rPr lang="cs-CZ" smtClean="0"/>
              <a:pPr/>
              <a:t>20/03/24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DCF0096-0579-6045-8D0F-A71D6439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56349"/>
            <a:ext cx="9937749" cy="309266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text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670FDF-F365-974E-B39A-0DEC9CD46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08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8A41D-18F5-2B4E-BE99-D6457D846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00582C-01B7-3F42-AD28-9B7DF4DD5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C3A37-4F77-534E-9AF3-D82BFE15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DCCB8-70AD-574C-9AA9-B02DA9D9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3117F-487E-494C-9FA1-CB037C2CB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16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56EA4-94EE-9E4C-9451-0C053C35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0C682-265E-EE41-A540-118A3A390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DCE98-8002-BC4F-85CF-80F1678C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00820-F6DD-5A4F-80F7-CAC42703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03D53-E799-BF42-83F0-6B6D5E020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4107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2D3AB-3AE5-6C49-B89B-0B3333B9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51D72-6450-1245-B950-D14EEE9BC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13D4-2C24-4B4C-A527-27123477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6D41A-5F70-D542-B768-4CA673DBA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4A22-3709-7E43-ADD3-04B31F1D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122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6D6CC12-ACA0-634F-80C9-398209300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96" y="1054247"/>
            <a:ext cx="11798620" cy="10219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dirty="0"/>
              <a:t>Nadpis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F40DBE-8FC7-7448-B1A4-0F1683F3C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1294" y="2229316"/>
            <a:ext cx="11798619" cy="3973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F516F3-F99B-5944-9236-CEAA133959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3497" y="6356350"/>
            <a:ext cx="926054" cy="312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D0002-C91F-8548-89A7-9BF65FF7DADF}" type="datetime3">
              <a:rPr lang="cs-CZ" smtClean="0"/>
              <a:pPr/>
              <a:t>20/03/24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D98F16-2029-8D49-91DD-2C737D88D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56349"/>
            <a:ext cx="612775" cy="3127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44BAA-1A06-B141-8215-9D88CF6A720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6ECB6-BE35-5F47-9527-63BD8453A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pic>
        <p:nvPicPr>
          <p:cNvPr id="37" name="Obrázek 36" descr="Obsah obrázku hodiny, objekt, podepsat&#10;&#10;&#10;&#10;Popis se vygeneroval automaticky.">
            <a:extLst>
              <a:ext uri="{FF2B5EF4-FFF2-40B4-BE49-F238E27FC236}">
                <a16:creationId xmlns:a16="http://schemas.microsoft.com/office/drawing/2014/main" id="{D6097CC0-2CF5-6A4B-8AFB-79FE54523AE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00196" y="232329"/>
            <a:ext cx="4191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73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19" userDrawn="1">
          <p15:clr>
            <a:srgbClr val="F26B43"/>
          </p15:clr>
        </p15:guide>
        <p15:guide id="4" orient="horz" pos="4201" userDrawn="1">
          <p15:clr>
            <a:srgbClr val="F26B43"/>
          </p15:clr>
        </p15:guide>
        <p15:guide id="5" pos="121" userDrawn="1">
          <p15:clr>
            <a:srgbClr val="F26B43"/>
          </p15:clr>
        </p15:guide>
        <p15:guide id="6" pos="7559" userDrawn="1">
          <p15:clr>
            <a:srgbClr val="F26B43"/>
          </p15:clr>
        </p15:guide>
        <p15:guide id="7" pos="3772" userDrawn="1">
          <p15:clr>
            <a:srgbClr val="F26B43"/>
          </p15:clr>
        </p15:guide>
        <p15:guide id="8" pos="3908" userDrawn="1">
          <p15:clr>
            <a:srgbClr val="F26B43"/>
          </p15:clr>
        </p15:guide>
        <p15:guide id="9" orient="horz" pos="2001" userDrawn="1">
          <p15:clr>
            <a:srgbClr val="F26B43"/>
          </p15:clr>
        </p15:guide>
        <p15:guide id="10" pos="7151" userDrawn="1">
          <p15:clr>
            <a:srgbClr val="F26B43"/>
          </p15:clr>
        </p15:guide>
        <p15:guide id="11" pos="7038" userDrawn="1">
          <p15:clr>
            <a:srgbClr val="F26B43"/>
          </p15:clr>
        </p15:guide>
        <p15:guide id="12" orient="horz" pos="3997" userDrawn="1">
          <p15:clr>
            <a:srgbClr val="F26B43"/>
          </p15:clr>
        </p15:guide>
        <p15:guide id="13" pos="3659" userDrawn="1">
          <p15:clr>
            <a:srgbClr val="F26B43"/>
          </p15:clr>
        </p15:guide>
        <p15:guide id="14" orient="horz" pos="2432" userDrawn="1">
          <p15:clr>
            <a:srgbClr val="F26B43"/>
          </p15:clr>
        </p15:guide>
        <p15:guide id="15" orient="horz" pos="3906" userDrawn="1">
          <p15:clr>
            <a:srgbClr val="F26B43"/>
          </p15:clr>
        </p15:guide>
        <p15:guide id="16" orient="horz" pos="527" userDrawn="1">
          <p15:clr>
            <a:srgbClr val="F26B43"/>
          </p15:clr>
        </p15:guide>
        <p15:guide id="17" orient="horz" pos="663" userDrawn="1">
          <p15:clr>
            <a:srgbClr val="F26B43"/>
          </p15:clr>
        </p15:guide>
        <p15:guide id="18" pos="710" userDrawn="1">
          <p15:clr>
            <a:srgbClr val="F26B43"/>
          </p15:clr>
        </p15:guide>
        <p15:guide id="19" pos="778" userDrawn="1">
          <p15:clr>
            <a:srgbClr val="F26B43"/>
          </p15:clr>
        </p15:guide>
        <p15:guide id="20" orient="horz" pos="14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22C198-AF9F-0A41-9A82-28EC7DDD7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5F5F5-E124-A54B-9981-D7FA5E3DE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942D7-B669-9940-B52D-60CF522EF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C748-752E-9E47-952B-1B6B12A8FBCB}" type="datetimeFigureOut">
              <a:rPr lang="cs-CZ" smtClean="0"/>
              <a:pPr/>
              <a:t>20.03.2024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2DEF7-65E0-8647-8D41-57980F1E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E33C7-0C21-634B-9232-89AED6692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BBC17-8541-E34F-8869-9598F72269D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91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C7814-19D0-D044-AD35-ED9091139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845" y="1313880"/>
            <a:ext cx="11807825" cy="2842484"/>
          </a:xfrm>
        </p:spPr>
        <p:txBody>
          <a:bodyPr/>
          <a:lstStyle/>
          <a:p>
            <a:pPr>
              <a:spcBef>
                <a:spcPts val="2000"/>
              </a:spcBef>
            </a:pPr>
            <a:r>
              <a:rPr lang="sk-SK" sz="4000" dirty="0">
                <a:solidFill>
                  <a:srgbClr val="00A499"/>
                </a:solidFill>
              </a:rPr>
              <a:t>Názov práce v slovenskom jazyku </a:t>
            </a:r>
            <a:br>
              <a:rPr lang="sk-SK" sz="4000" dirty="0">
                <a:solidFill>
                  <a:srgbClr val="00A499"/>
                </a:solidFill>
              </a:rPr>
            </a:br>
            <a:r>
              <a:rPr lang="sk-SK" sz="4000" dirty="0">
                <a:solidFill>
                  <a:srgbClr val="00A499"/>
                </a:solidFill>
              </a:rPr>
              <a:t>(2. riadok ak je dlhý názov)</a:t>
            </a:r>
            <a:br>
              <a:rPr lang="sk-SK" sz="4000" dirty="0">
                <a:solidFill>
                  <a:srgbClr val="00A499"/>
                </a:solidFill>
              </a:rPr>
            </a:br>
            <a:r>
              <a:rPr lang="en-US" sz="4000" dirty="0">
                <a:solidFill>
                  <a:srgbClr val="00A499"/>
                </a:solidFill>
              </a:rPr>
              <a:t>Title of work </a:t>
            </a:r>
            <a:br>
              <a:rPr lang="sk-SK" sz="4000" dirty="0">
                <a:solidFill>
                  <a:srgbClr val="00A499"/>
                </a:solidFill>
              </a:rPr>
            </a:br>
            <a:r>
              <a:rPr lang="en-US" sz="4000" dirty="0">
                <a:solidFill>
                  <a:srgbClr val="00A499"/>
                </a:solidFill>
              </a:rPr>
              <a:t>in the English language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462E6A-BA43-6348-924A-E49976C56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845" y="4298868"/>
            <a:ext cx="11797067" cy="1901906"/>
          </a:xfrm>
        </p:spPr>
        <p:txBody>
          <a:bodyPr>
            <a:normAutofit/>
          </a:bodyPr>
          <a:lstStyle/>
          <a:p>
            <a:r>
              <a:rPr lang="en-US" b="1" dirty="0"/>
              <a:t>Name and surname, degree:</a:t>
            </a:r>
            <a:r>
              <a:rPr lang="sk-SK" b="1" dirty="0"/>
              <a:t> </a:t>
            </a:r>
            <a:r>
              <a:rPr lang="sk-SK" dirty="0"/>
              <a:t>XXX YYYY</a:t>
            </a:r>
            <a:r>
              <a:rPr lang="en-GB" dirty="0"/>
              <a:t>, B.Sc.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Level of study:</a:t>
            </a:r>
            <a:r>
              <a:rPr lang="sk-SK" b="1" dirty="0"/>
              <a:t> </a:t>
            </a:r>
            <a:r>
              <a:rPr lang="sk-SK" dirty="0"/>
              <a:t>II.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/>
              <a:t>Supervisor of work:</a:t>
            </a:r>
            <a:r>
              <a:rPr lang="sk-SK" b="1" dirty="0"/>
              <a:t> </a:t>
            </a:r>
            <a:r>
              <a:rPr lang="en-GB" dirty="0"/>
              <a:t>assoc. prof. </a:t>
            </a:r>
            <a:r>
              <a:rPr lang="sk-SK" dirty="0"/>
              <a:t>YYY ZZZZ</a:t>
            </a:r>
            <a:r>
              <a:rPr lang="en-GB" dirty="0"/>
              <a:t>, MSc., PhD.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8121F1-3D8E-594F-90DB-4F0B98C01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AFFB-D433-B047-9BA8-E42A060EB3E7}" type="datetime3">
              <a:rPr lang="cs-CZ" smtClean="0"/>
              <a:pPr/>
              <a:t>20/03/24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A7925D-4BBE-3C40-9FF4-E30546487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0</a:t>
            </a:fld>
            <a:endParaRPr lang="cs-CZ" dirty="0"/>
          </a:p>
        </p:txBody>
      </p:sp>
      <p:sp>
        <p:nvSpPr>
          <p:cNvPr id="11" name="Obdélník 5">
            <a:extLst>
              <a:ext uri="{FF2B5EF4-FFF2-40B4-BE49-F238E27FC236}">
                <a16:creationId xmlns:a16="http://schemas.microsoft.com/office/drawing/2014/main" id="{C65464AE-B235-4785-B08F-4D029B24E17B}"/>
              </a:ext>
            </a:extLst>
          </p:cNvPr>
          <p:cNvSpPr/>
          <p:nvPr/>
        </p:nvSpPr>
        <p:spPr>
          <a:xfrm>
            <a:off x="437128" y="204197"/>
            <a:ext cx="113519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/>
              <a:t>Technical University of Košice</a:t>
            </a:r>
            <a:endParaRPr lang="en-GB" sz="2800" dirty="0"/>
          </a:p>
          <a:p>
            <a:pPr algn="ctr"/>
            <a:r>
              <a:rPr lang="en-US" sz="2800" dirty="0"/>
              <a:t> </a:t>
            </a:r>
            <a:r>
              <a:rPr lang="en-US" sz="2800" b="1" dirty="0"/>
              <a:t>Faculty of Mining, Ecology, Process Control and Geotechnologies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901649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2C90F-6696-C44A-BE8F-4464B8E64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92" y="380423"/>
            <a:ext cx="11796416" cy="788226"/>
          </a:xfrm>
        </p:spPr>
        <p:txBody>
          <a:bodyPr/>
          <a:lstStyle/>
          <a:p>
            <a:pPr algn="ctr"/>
            <a:r>
              <a:rPr lang="en-GB" sz="4400" dirty="0">
                <a:solidFill>
                  <a:srgbClr val="00A499"/>
                </a:solidFill>
              </a:rPr>
              <a:t>3D Modelling of Buildings</a:t>
            </a:r>
            <a:endParaRPr lang="en-GB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F6B53B-4E48-FF4E-806F-3FBF01950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769B-EF35-6240-A2A8-465AEF330894}" type="datetime3">
              <a:rPr lang="cs-CZ" smtClean="0"/>
              <a:pPr/>
              <a:t>20/03/24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C5F280-15E6-E44F-A1A3-E3B092C3D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59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9EA5466-EA04-5F40-8B3D-430DA20B8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98574-6581-B943-9544-53578E1A0E6E}" type="datetime3">
              <a:rPr lang="cs-CZ" smtClean="0"/>
              <a:pPr/>
              <a:t>20/03/24</a:t>
            </a:fld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A0DD5F-9D7C-234D-BBCB-4B088545D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DDB3C1C-78A3-FD45-9288-66B6297FA8A9}"/>
              </a:ext>
            </a:extLst>
          </p:cNvPr>
          <p:cNvSpPr/>
          <p:nvPr/>
        </p:nvSpPr>
        <p:spPr>
          <a:xfrm>
            <a:off x="203497" y="1840230"/>
            <a:ext cx="11796416" cy="707886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/>
            <a:r>
              <a:rPr lang="en-GB" sz="4000" b="1" dirty="0">
                <a:solidFill>
                  <a:srgbClr val="00A4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 for your attention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408D255-5881-3A44-BC2B-29C775205970}"/>
              </a:ext>
            </a:extLst>
          </p:cNvPr>
          <p:cNvSpPr/>
          <p:nvPr/>
        </p:nvSpPr>
        <p:spPr>
          <a:xfrm>
            <a:off x="3048000" y="3500527"/>
            <a:ext cx="6096000" cy="19082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k-SK" sz="2000" b="1" dirty="0">
                <a:solidFill>
                  <a:srgbClr val="00A499"/>
                </a:solidFill>
              </a:rPr>
              <a:t>XXX YYYY</a:t>
            </a:r>
            <a:r>
              <a:rPr lang="en-GB" sz="2000" b="1" dirty="0">
                <a:solidFill>
                  <a:srgbClr val="00A499"/>
                </a:solidFill>
              </a:rPr>
              <a:t>, B.Sc</a:t>
            </a:r>
            <a:r>
              <a:rPr lang="en-GB" sz="2000" dirty="0">
                <a:solidFill>
                  <a:srgbClr val="00A499"/>
                </a:solidFill>
              </a:rPr>
              <a:t>.</a:t>
            </a:r>
            <a:endParaRPr lang="cs-CZ" sz="2000" dirty="0">
              <a:solidFill>
                <a:srgbClr val="00A499"/>
              </a:solidFill>
            </a:endParaRPr>
          </a:p>
          <a:p>
            <a:pPr algn="ctr"/>
            <a:endParaRPr lang="cs-CZ" dirty="0">
              <a:solidFill>
                <a:srgbClr val="00A4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2000" b="1" dirty="0">
                <a:solidFill>
                  <a:srgbClr val="00A499"/>
                </a:solidFill>
              </a:rPr>
              <a:t>Technical University of Košice</a:t>
            </a:r>
            <a:endParaRPr lang="sk-SK" sz="2000" dirty="0">
              <a:solidFill>
                <a:srgbClr val="00A499"/>
              </a:solidFill>
            </a:endParaRPr>
          </a:p>
          <a:p>
            <a:r>
              <a:rPr lang="en-US" sz="2000" dirty="0">
                <a:solidFill>
                  <a:srgbClr val="00A499"/>
                </a:solidFill>
              </a:rPr>
              <a:t> </a:t>
            </a:r>
            <a:endParaRPr lang="sk-SK" sz="2000" dirty="0">
              <a:solidFill>
                <a:srgbClr val="00A499"/>
              </a:solidFill>
            </a:endParaRPr>
          </a:p>
          <a:p>
            <a:pPr algn="ctr"/>
            <a:r>
              <a:rPr lang="en-US" sz="2000" b="1" dirty="0">
                <a:solidFill>
                  <a:srgbClr val="00A499"/>
                </a:solidFill>
              </a:rPr>
              <a:t>Faculty of Mining, Ecology, Process Control </a:t>
            </a:r>
            <a:br>
              <a:rPr lang="en-US" sz="2000" b="1" dirty="0">
                <a:solidFill>
                  <a:srgbClr val="00A499"/>
                </a:solidFill>
              </a:rPr>
            </a:br>
            <a:r>
              <a:rPr lang="en-US" sz="2000" b="1" dirty="0">
                <a:solidFill>
                  <a:srgbClr val="00A499"/>
                </a:solidFill>
              </a:rPr>
              <a:t>and Geotechnologies</a:t>
            </a:r>
            <a:endParaRPr lang="sk-SK" sz="2000" dirty="0">
              <a:solidFill>
                <a:srgbClr val="00A4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92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2C90F-6696-C44A-BE8F-4464B8E64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96" y="1052514"/>
            <a:ext cx="11796416" cy="1059315"/>
          </a:xfrm>
        </p:spPr>
        <p:txBody>
          <a:bodyPr/>
          <a:lstStyle/>
          <a:p>
            <a:pPr algn="ctr"/>
            <a:r>
              <a:rPr lang="en-GB" sz="4400" dirty="0">
                <a:solidFill>
                  <a:srgbClr val="00A499"/>
                </a:solidFill>
              </a:rPr>
              <a:t>Any Questions?</a:t>
            </a:r>
            <a:endParaRPr lang="en-GB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F6B53B-4E48-FF4E-806F-3FBF01950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769B-EF35-6240-A2A8-465AEF330894}" type="datetime3">
              <a:rPr lang="cs-CZ" smtClean="0"/>
              <a:pPr/>
              <a:t>20/03/24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C5F280-15E6-E44F-A1A3-E3B092C3D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pPr/>
              <a:t>3</a:t>
            </a:fld>
            <a:endParaRPr lang="cs-CZ" dirty="0"/>
          </a:p>
        </p:txBody>
      </p:sp>
      <p:pic>
        <p:nvPicPr>
          <p:cNvPr id="17" name="Obrázok 16" descr="Obr. 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6663" y="2111829"/>
            <a:ext cx="7028239" cy="3694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917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kulta IT4I  EN verze" id="{5484AAD0-73E2-B142-AF43-0D9277A4FF8D}" vid="{4B655E57-5E6F-0A42-AC2B-71D7D0B330A4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kulta IT4I  EN verze" id="{5484AAD0-73E2-B142-AF43-0D9277A4FF8D}" vid="{36230465-A394-F944-93A9-7D073D8BAEC5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 (1)</Template>
  <TotalTime>162</TotalTime>
  <Words>120</Words>
  <Application>Microsoft Office PowerPoint</Application>
  <PresentationFormat>Širokouhlá</PresentationFormat>
  <Paragraphs>26</Paragraphs>
  <Slides>4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Custom Design</vt:lpstr>
      <vt:lpstr>Názov práce v slovenskom jazyku  (2. riadok ak je dlhý názov) Title of work  in the English language</vt:lpstr>
      <vt:lpstr>3D Modelling of Buildings</vt:lpstr>
      <vt:lpstr>Prezentácia programu PowerPoint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Slavomír Labant</dc:creator>
  <cp:lastModifiedBy>Slavomír Labant</cp:lastModifiedBy>
  <cp:revision>33</cp:revision>
  <dcterms:created xsi:type="dcterms:W3CDTF">2021-04-21T14:14:40Z</dcterms:created>
  <dcterms:modified xsi:type="dcterms:W3CDTF">2024-03-20T08:14:54Z</dcterms:modified>
</cp:coreProperties>
</file>